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0" r:id="rId11"/>
    <p:sldId id="261" r:id="rId12"/>
    <p:sldId id="262" r:id="rId13"/>
    <p:sldId id="269" r:id="rId14"/>
    <p:sldId id="263" r:id="rId15"/>
    <p:sldId id="270" r:id="rId16"/>
    <p:sldId id="272" r:id="rId17"/>
    <p:sldId id="271" r:id="rId18"/>
    <p:sldId id="273" r:id="rId19"/>
    <p:sldId id="274" r:id="rId20"/>
    <p:sldId id="277" r:id="rId21"/>
    <p:sldId id="283" r:id="rId22"/>
    <p:sldId id="275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131DCB-9CE5-428C-85EA-81E9CC4B7F47}" type="datetimeFigureOut">
              <a:rPr lang="es-ES" smtClean="0"/>
              <a:t>22/11/2013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5CBA0B-9C34-4970-AA6A-FDC94808353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Club de Amigos de 27 MHz</a:t>
            </a:r>
            <a:endParaRPr lang="es-ES" dirty="0">
              <a:solidFill>
                <a:srgbClr val="0070C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30 CHARLY ALPHA</a:t>
            </a:r>
            <a:endParaRPr lang="es-ES" dirty="0">
              <a:solidFill>
                <a:srgbClr val="0070C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4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Area</a:t>
            </a:r>
            <a:r>
              <a:rPr lang="es-ES" dirty="0"/>
              <a:t> </a:t>
            </a:r>
            <a:r>
              <a:rPr lang="es-ES" dirty="0" smtClean="0"/>
              <a:t>recreativa de San Antonio</a:t>
            </a:r>
            <a:br>
              <a:rPr lang="es-ES" dirty="0" smtClean="0"/>
            </a:br>
            <a:r>
              <a:rPr lang="es-ES" dirty="0" smtClean="0"/>
              <a:t>(antiguos </a:t>
            </a:r>
            <a:r>
              <a:rPr lang="es-ES" dirty="0" err="1" smtClean="0"/>
              <a:t>paelleros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3"/>
            <a:ext cx="6482025" cy="4464495"/>
          </a:xfrm>
        </p:spPr>
      </p:pic>
    </p:spTree>
    <p:extLst>
      <p:ext uri="{BB962C8B-B14F-4D97-AF65-F5344CB8AC3E}">
        <p14:creationId xmlns:p14="http://schemas.microsoft.com/office/powerpoint/2010/main" val="124316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Preparando campaña de vigilancia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5175051" cy="3454347"/>
          </a:xfrm>
        </p:spPr>
      </p:pic>
    </p:spTree>
    <p:extLst>
      <p:ext uri="{BB962C8B-B14F-4D97-AF65-F5344CB8AC3E}">
        <p14:creationId xmlns:p14="http://schemas.microsoft.com/office/powerpoint/2010/main" val="65276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Primera reforma de los </a:t>
            </a:r>
            <a:r>
              <a:rPr lang="es-ES" dirty="0" err="1" smtClean="0"/>
              <a:t>paelleros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72" y="579490"/>
            <a:ext cx="6085364" cy="4145654"/>
          </a:xfrm>
        </p:spPr>
      </p:pic>
    </p:spTree>
    <p:extLst>
      <p:ext uri="{BB962C8B-B14F-4D97-AF65-F5344CB8AC3E}">
        <p14:creationId xmlns:p14="http://schemas.microsoft.com/office/powerpoint/2010/main" val="369802445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dirty="0" err="1" smtClean="0">
                <a:latin typeface="Brush Script MT" panose="03060802040406070304" pitchFamily="66" charset="0"/>
              </a:rPr>
              <a:t>Verticaladas</a:t>
            </a:r>
            <a:endParaRPr lang="es-ES" sz="8000" dirty="0">
              <a:latin typeface="Brush Script MT" panose="030608020404060703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Entrega de premios anuales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97" y="620688"/>
            <a:ext cx="6663426" cy="4464496"/>
          </a:xfrm>
        </p:spPr>
      </p:pic>
    </p:spTree>
    <p:extLst>
      <p:ext uri="{BB962C8B-B14F-4D97-AF65-F5344CB8AC3E}">
        <p14:creationId xmlns:p14="http://schemas.microsoft.com/office/powerpoint/2010/main" val="117509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Comida de navidad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16" y="407042"/>
            <a:ext cx="3142152" cy="4678142"/>
          </a:xfrm>
        </p:spPr>
      </p:pic>
    </p:spTree>
    <p:extLst>
      <p:ext uri="{BB962C8B-B14F-4D97-AF65-F5344CB8AC3E}">
        <p14:creationId xmlns:p14="http://schemas.microsoft.com/office/powerpoint/2010/main" val="132313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Siglo XXI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Evolución del </a:t>
            </a:r>
            <a:r>
              <a:rPr lang="es-ES" dirty="0" err="1" smtClean="0"/>
              <a:t>radioclub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3915388"/>
      </p:ext>
    </p:extLst>
  </p:cSld>
  <p:clrMapOvr>
    <a:masterClrMapping/>
  </p:clrMapOvr>
  <p:transition spd="slow" advClick="0" advTm="9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 superar la “crisis”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Algunos socios obtienen licencia de EA</a:t>
            </a:r>
          </a:p>
          <a:p>
            <a:r>
              <a:rPr lang="es-ES" dirty="0" smtClean="0"/>
              <a:t>Modificación de estatutos para:</a:t>
            </a:r>
          </a:p>
          <a:p>
            <a:pPr lvl="1"/>
            <a:r>
              <a:rPr lang="es-ES" dirty="0" smtClean="0"/>
              <a:t>Ser asociación de radioaficionados.</a:t>
            </a:r>
          </a:p>
          <a:p>
            <a:pPr lvl="1"/>
            <a:r>
              <a:rPr lang="es-ES" dirty="0" smtClean="0"/>
              <a:t>Obtener el indicativo de </a:t>
            </a:r>
            <a:r>
              <a:rPr lang="es-ES" dirty="0" err="1" smtClean="0"/>
              <a:t>radioclub</a:t>
            </a:r>
            <a:r>
              <a:rPr lang="es-ES" dirty="0" smtClean="0"/>
              <a:t> EA5RKJ</a:t>
            </a:r>
          </a:p>
          <a:p>
            <a:pPr lvl="1"/>
            <a:r>
              <a:rPr lang="es-ES" dirty="0" smtClean="0"/>
              <a:t>Secciones de:</a:t>
            </a:r>
          </a:p>
          <a:p>
            <a:pPr lvl="2"/>
            <a:r>
              <a:rPr lang="es-ES" dirty="0" smtClean="0"/>
              <a:t>Radio.</a:t>
            </a:r>
          </a:p>
          <a:p>
            <a:pPr lvl="2"/>
            <a:r>
              <a:rPr lang="es-ES" dirty="0" smtClean="0"/>
              <a:t>Protección civil.</a:t>
            </a:r>
          </a:p>
          <a:p>
            <a:pPr lvl="2"/>
            <a:r>
              <a:rPr lang="es-ES" dirty="0" smtClean="0"/>
              <a:t>Excursionismo y deportes de montaña.</a:t>
            </a:r>
          </a:p>
          <a:p>
            <a:r>
              <a:rPr lang="es-ES" dirty="0" smtClean="0"/>
              <a:t>NO TODOS SOMOS RADIOAFICIONADOS</a:t>
            </a:r>
          </a:p>
        </p:txBody>
      </p:sp>
    </p:spTree>
    <p:extLst>
      <p:ext uri="{BB962C8B-B14F-4D97-AF65-F5344CB8AC3E}">
        <p14:creationId xmlns:p14="http://schemas.microsoft.com/office/powerpoint/2010/main" val="249274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Escalada de </a:t>
            </a:r>
            <a:r>
              <a:rPr lang="es-ES" dirty="0" err="1" smtClean="0"/>
              <a:t>Pakillo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val="243333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Colaboración en incendios (observación desde la distancia)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120680" cy="4590511"/>
          </a:xfrm>
        </p:spPr>
      </p:pic>
    </p:spTree>
    <p:extLst>
      <p:ext uri="{BB962C8B-B14F-4D97-AF65-F5344CB8AC3E}">
        <p14:creationId xmlns:p14="http://schemas.microsoft.com/office/powerpoint/2010/main" val="326950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480473" cy="6234798"/>
          </a:xfrm>
        </p:spPr>
      </p:pic>
    </p:spTree>
    <p:extLst>
      <p:ext uri="{BB962C8B-B14F-4D97-AF65-F5344CB8AC3E}">
        <p14:creationId xmlns:p14="http://schemas.microsoft.com/office/powerpoint/2010/main" val="427273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2013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 año solidario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84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Lágrimas de San Lorenzo, en familia (excursión nocturna)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val="220908773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EH5APP y 30CA/APP</a:t>
            </a:r>
            <a:br>
              <a:rPr lang="es-ES" dirty="0" smtClean="0"/>
            </a:br>
            <a:r>
              <a:rPr lang="es-ES" dirty="0" smtClean="0"/>
              <a:t>RADIOAFICIÓN Y SOLIDARIDAD</a:t>
            </a:r>
            <a:br>
              <a:rPr lang="es-ES" dirty="0" smtClean="0"/>
            </a:br>
            <a:r>
              <a:rPr lang="es-ES" dirty="0" smtClean="0"/>
              <a:t>ALCOY POR LA PAZ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305264" cy="4187825"/>
          </a:xfrm>
        </p:spPr>
      </p:pic>
    </p:spTree>
    <p:extLst>
      <p:ext uri="{BB962C8B-B14F-4D97-AF65-F5344CB8AC3E}">
        <p14:creationId xmlns:p14="http://schemas.microsoft.com/office/powerpoint/2010/main" val="191680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3000">
        <p:circle/>
      </p:transition>
    </mc:Choice>
    <mc:Fallback>
      <p:transition spd="slow" advClick="0" advTm="1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Participación de radioaficionados locales y foráneos, sin importar la asociación.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305264" cy="4187825"/>
          </a:xfrm>
        </p:spPr>
      </p:pic>
    </p:spTree>
    <p:extLst>
      <p:ext uri="{BB962C8B-B14F-4D97-AF65-F5344CB8AC3E}">
        <p14:creationId xmlns:p14="http://schemas.microsoft.com/office/powerpoint/2010/main" val="4263209924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Cebeístas</a:t>
            </a:r>
            <a:r>
              <a:rPr lang="es-ES" dirty="0" smtClean="0"/>
              <a:t> y radioaficionados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val="359348453"/>
      </p:ext>
    </p:extLst>
  </p:cSld>
  <p:clrMapOvr>
    <a:masterClrMapping/>
  </p:clrMapOvr>
  <p:transition spd="slow" advClick="0" advTm="13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Para el banco de alimentos de Cruz Roja Asamblea de Alcoy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7" y="530225"/>
            <a:ext cx="7461603" cy="4187825"/>
          </a:xfrm>
        </p:spPr>
      </p:pic>
    </p:spTree>
    <p:extLst>
      <p:ext uri="{BB962C8B-B14F-4D97-AF65-F5344CB8AC3E}">
        <p14:creationId xmlns:p14="http://schemas.microsoft.com/office/powerpoint/2010/main" val="172942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QSL Especial (interior del refugio)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1" y="530225"/>
            <a:ext cx="6518015" cy="4187825"/>
          </a:xfrm>
        </p:spPr>
      </p:pic>
    </p:spTree>
    <p:extLst>
      <p:ext uri="{BB962C8B-B14F-4D97-AF65-F5344CB8AC3E}">
        <p14:creationId xmlns:p14="http://schemas.microsoft.com/office/powerpoint/2010/main" val="329228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Menejador</a:t>
            </a:r>
            <a:r>
              <a:rPr lang="es-ES" dirty="0" smtClean="0"/>
              <a:t> 2013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83" y="530225"/>
            <a:ext cx="6278671" cy="4187825"/>
          </a:xfrm>
        </p:spPr>
      </p:pic>
    </p:spTree>
    <p:extLst>
      <p:ext uri="{BB962C8B-B14F-4D97-AF65-F5344CB8AC3E}">
        <p14:creationId xmlns:p14="http://schemas.microsoft.com/office/powerpoint/2010/main" val="152534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9600" dirty="0" smtClean="0">
                <a:latin typeface="Brush Script MT" panose="03060802040406070304" pitchFamily="66" charset="0"/>
              </a:rPr>
              <a:t>Fin</a:t>
            </a:r>
            <a:endParaRPr lang="es-ES" sz="9600" dirty="0">
              <a:latin typeface="Brush Script MT" panose="030608020404060703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15063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orígen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Club de Amigos.</a:t>
            </a:r>
          </a:p>
          <a:p>
            <a:r>
              <a:rPr lang="es-ES" dirty="0" smtClean="0"/>
              <a:t>Actividades propias de la Banda Ciudadana.</a:t>
            </a:r>
          </a:p>
          <a:p>
            <a:pPr lvl="1"/>
            <a:r>
              <a:rPr lang="es-ES" dirty="0" smtClean="0"/>
              <a:t>QSO local </a:t>
            </a:r>
            <a:r>
              <a:rPr lang="es-ES" smtClean="0"/>
              <a:t>en CB y </a:t>
            </a:r>
            <a:r>
              <a:rPr lang="es-ES" dirty="0" smtClean="0"/>
              <a:t>DX en 11 metros.</a:t>
            </a:r>
          </a:p>
          <a:p>
            <a:pPr lvl="1"/>
            <a:r>
              <a:rPr lang="es-ES" dirty="0" smtClean="0"/>
              <a:t>Cacerías del zorro.</a:t>
            </a:r>
          </a:p>
          <a:p>
            <a:pPr lvl="1"/>
            <a:r>
              <a:rPr lang="es-ES" dirty="0" err="1" smtClean="0"/>
              <a:t>Verticaladas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Concursos de Trivial.</a:t>
            </a:r>
          </a:p>
          <a:p>
            <a:pPr lvl="1"/>
            <a:r>
              <a:rPr lang="es-ES" dirty="0" smtClean="0"/>
              <a:t>24 horas de radio.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165057"/>
      </p:ext>
    </p:extLst>
  </p:cSld>
  <p:clrMapOvr>
    <a:masterClrMapping/>
  </p:clrMapOvr>
  <p:transition spd="slow" advClick="0" advTm="2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evolución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Pasión por la radio.</a:t>
            </a:r>
          </a:p>
          <a:p>
            <a:r>
              <a:rPr lang="es-ES" dirty="0" smtClean="0"/>
              <a:t>Pasión por la naturaleza.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Proyectos de prevención de incendios y vigilancia medioambiental.</a:t>
            </a:r>
          </a:p>
          <a:p>
            <a:r>
              <a:rPr lang="es-ES" dirty="0" smtClean="0"/>
              <a:t>Colaboración con otras entidades y Protección Civil</a:t>
            </a:r>
          </a:p>
          <a:p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>
            <a:off x="3779912" y="1556792"/>
            <a:ext cx="720080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603103"/>
      </p:ext>
    </p:extLst>
  </p:cSld>
  <p:clrMapOvr>
    <a:masterClrMapping/>
  </p:clrMapOvr>
  <p:transition spd="slow" advClick="0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800" dirty="0" smtClean="0">
                <a:latin typeface="Brush Script MT" panose="03060802040406070304" pitchFamily="66" charset="0"/>
              </a:rPr>
              <a:t>Cacerías del zorro</a:t>
            </a:r>
            <a:endParaRPr lang="es-ES" sz="8800" dirty="0">
              <a:latin typeface="Brush Script MT" panose="03060802040406070304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45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304297" cy="6135849"/>
          </a:xfrm>
        </p:spPr>
      </p:pic>
    </p:spTree>
    <p:extLst>
      <p:ext uri="{BB962C8B-B14F-4D97-AF65-F5344CB8AC3E}">
        <p14:creationId xmlns:p14="http://schemas.microsoft.com/office/powerpoint/2010/main" val="1589830325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84" y="404664"/>
            <a:ext cx="4178914" cy="6154660"/>
          </a:xfrm>
        </p:spPr>
      </p:pic>
    </p:spTree>
    <p:extLst>
      <p:ext uri="{BB962C8B-B14F-4D97-AF65-F5344CB8AC3E}">
        <p14:creationId xmlns:p14="http://schemas.microsoft.com/office/powerpoint/2010/main" val="235261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Trofeos y premios de las cacerías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6797556" cy="4248472"/>
          </a:xfrm>
        </p:spPr>
      </p:pic>
    </p:spTree>
    <p:extLst>
      <p:ext uri="{BB962C8B-B14F-4D97-AF65-F5344CB8AC3E}">
        <p14:creationId xmlns:p14="http://schemas.microsoft.com/office/powerpoint/2010/main" val="288044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00">
        <p:fade/>
      </p:transition>
    </mc:Choice>
    <mc:Fallback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Brush Script MT" panose="03060802040406070304" pitchFamily="66" charset="0"/>
              </a:rPr>
              <a:t>Campaña de prevención de incendios</a:t>
            </a:r>
            <a:endParaRPr lang="es-ES" sz="8000" dirty="0">
              <a:latin typeface="Brush Script MT" panose="03060802040406070304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699229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</TotalTime>
  <Words>230</Words>
  <Application>Microsoft Office PowerPoint</Application>
  <PresentationFormat>Presentación en pantalla 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Aspecto</vt:lpstr>
      <vt:lpstr>Club de Amigos de 27 MHz</vt:lpstr>
      <vt:lpstr>Presentación de PowerPoint</vt:lpstr>
      <vt:lpstr>El orígen</vt:lpstr>
      <vt:lpstr>La evolución</vt:lpstr>
      <vt:lpstr>Cacerías del zorro</vt:lpstr>
      <vt:lpstr> </vt:lpstr>
      <vt:lpstr> </vt:lpstr>
      <vt:lpstr>Trofeos y premios de las cacerías</vt:lpstr>
      <vt:lpstr>Campaña de prevención de incendios</vt:lpstr>
      <vt:lpstr>Area recreativa de San Antonio (antiguos paelleros)</vt:lpstr>
      <vt:lpstr>Preparando campaña de vigilancia</vt:lpstr>
      <vt:lpstr>Primera reforma de los paelleros</vt:lpstr>
      <vt:lpstr>Verticaladas</vt:lpstr>
      <vt:lpstr>Entrega de premios anuales</vt:lpstr>
      <vt:lpstr>Comida de navidad</vt:lpstr>
      <vt:lpstr>Siglo XXI</vt:lpstr>
      <vt:lpstr>Para superar la “crisis”</vt:lpstr>
      <vt:lpstr>Escalada de Pakillo</vt:lpstr>
      <vt:lpstr>Colaboración en incendios (observación desde la distancia)</vt:lpstr>
      <vt:lpstr>2013</vt:lpstr>
      <vt:lpstr>Lágrimas de San Lorenzo, en familia (excursión nocturna)</vt:lpstr>
      <vt:lpstr>EH5APP y 30CA/APP RADIOAFICIÓN Y SOLIDARIDAD ALCOY POR LA PAZ</vt:lpstr>
      <vt:lpstr>Participación de radioaficionados locales y foráneos, sin importar la asociación.</vt:lpstr>
      <vt:lpstr>Cebeístas y radioaficionados</vt:lpstr>
      <vt:lpstr>Para el banco de alimentos de Cruz Roja Asamblea de Alcoy</vt:lpstr>
      <vt:lpstr>QSL Especial (interior del refugio)</vt:lpstr>
      <vt:lpstr>Menejador 2013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de Amigos de 27 MHz</dc:title>
  <dc:creator>Rafa</dc:creator>
  <cp:lastModifiedBy>Rafa</cp:lastModifiedBy>
  <cp:revision>13</cp:revision>
  <dcterms:created xsi:type="dcterms:W3CDTF">2013-11-22T15:52:23Z</dcterms:created>
  <dcterms:modified xsi:type="dcterms:W3CDTF">2013-11-22T18:44:02Z</dcterms:modified>
</cp:coreProperties>
</file>